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D87FC-8157-3D74-CDB0-89D9F9C02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D06F78-98C4-D750-E082-8B72DC687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70298-8797-B2CD-D90C-4F919CC83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4BE29-95E1-F23C-68D4-64CBD9153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E81F5-6CC9-4F0A-1085-53DC64430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7107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1E9AE-D43A-862E-1BAA-69CC46BF0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62A573-050E-6991-3DB4-EC892DA2D8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6F708-CD9D-7A2E-D9FD-9C0A556B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16DAF-85B0-9AFE-8BB2-A555A69EA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7E635-CB69-16A6-99EB-19D3F3E3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8922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6FEF7C-7FD0-D8BF-FF78-524D54ECC7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1EFE19-4C8A-BC83-AD81-6DC890F00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DD4A4-4BFC-F6AB-7FA6-F097712F1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F557B-2101-F4FD-1CE0-7A03F3482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6CD2A-F5AC-CE82-55EA-A1819D5BC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33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BBC1E-ED52-0D33-BEF8-425D900AE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DAB3B-BC87-0085-63D2-F46D7192C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A0556-9298-ADCC-AF89-C0BC9ADDC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678D5-99E2-19B9-BC41-B070E61B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5BD34-05D6-1A25-0C87-33D35F67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4893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737CF-0540-F2C7-C5A3-1E147EB23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8A741-2487-B237-D734-8AD56188C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FDD9F-DDC6-8C82-6771-7D87C806D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AC65C-76F2-88B9-EB26-E0EA42737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ED2B6-35C0-E341-D454-8EF57B8ED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762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8EF0A-944C-00D7-A60D-607F3CE8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DDCA1-DC14-D8C5-A9A1-2BF3FF8C2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CFE8D0-0636-DF55-A926-BCCF5DF7D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C1CDCC-A903-7439-21FE-E6A05233B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233566-6997-0C92-C07D-C00E66151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1BCD66-0F00-22CE-58A3-D937699B0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9578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4ABAE-F2C0-DC71-B890-C86DBDE64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778B9-1B54-3D6D-12EF-13A0F59E8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8A65E6-2455-5116-0946-80DB28899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31BBFA-EEEE-3D40-50CE-3BCB34CB5A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63A8E2-361F-AC7B-FE55-416014FE95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3765C2-A4A8-0BDA-6712-BAB8AA47A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5A9E09-14E1-E44E-D3A2-0472763EA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17999E-6A15-6EDB-9F6A-6BBCA5717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4976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B41A7-3A3C-2B7D-576A-3EE952E0C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1C9966-1982-EF94-1E73-AE5C18627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11A0A3-40E6-01C1-13DB-C157BD73A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6DEEEC-0878-5378-ED5C-312625809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461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D57428-CDE0-2CCD-CF5F-D9AFE7258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3575A-4696-945D-6189-565ABA81E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74FD0-E4E3-107B-8285-533EDED33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08582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FDE51-E3D9-441A-7E8A-2C9D36BE9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8CD74-C381-8DD7-8105-31207DB61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DD6987-F0C2-DCEF-93D9-2865511B9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89AC7-C0D5-2D2F-4192-205B0130D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CEE904-F674-452D-BAEF-0196913D0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A939AC-3B6E-45B0-8EEF-2D509C86C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8415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DB536-9793-E5BA-CDAF-A589CF502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F8FAC6-0829-EA5C-5DF0-A4CB5DB2C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D37F55-003E-3238-D9C6-CA2D1E0FC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DBEC37-4A4C-737C-1680-5F9BE1C9C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38A791-8616-BA2F-D75E-EC88D85B0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781037-9927-18FB-E8C3-7A274B5CD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2090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E96499-6ACC-DB8C-ABA0-C9A3DA989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CEF33-9F76-04F8-DFB5-6AFA84C8CA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8A682-510A-DB0D-3BEC-6CDB1B319C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83FCBF-5EC4-46DB-AC45-2B889537D6CA}" type="datetimeFigureOut">
              <a:rPr lang="en-AU" smtClean="0"/>
              <a:t>13/08/2026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6D296-398C-9AD0-42B2-E05B4DD3C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91339-9524-30F3-41E1-EB82672DE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F6051A-6677-4C92-95B0-B3AA3AE97CD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914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D0CBF-8AD4-AF20-C9AE-E7FAD6C812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D1293B-CBB5-201C-BACB-472840B252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832CD6-2C1B-808C-20EF-53CD556E4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8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5F95B-99FD-5345-8BAA-2D08E0166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C76EC8-917A-59BC-0C95-BD7B2DE31A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28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10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247BF8FEE7F439A052174FE4C43A8" ma:contentTypeVersion="12" ma:contentTypeDescription="Create a new document." ma:contentTypeScope="" ma:versionID="91fb5148be5597a8f5ffbd91f142f0ff">
  <xsd:schema xmlns:xsd="http://www.w3.org/2001/XMLSchema" xmlns:xs="http://www.w3.org/2001/XMLSchema" xmlns:p="http://schemas.microsoft.com/office/2006/metadata/properties" xmlns:ns2="9283a415-0e5d-4ad9-aef0-491cf87f0121" xmlns:ns3="5b85a756-dc4a-48d5-be61-4b52eea8f75d" targetNamespace="http://schemas.microsoft.com/office/2006/metadata/properties" ma:root="true" ma:fieldsID="b0816b2fe3021d14fa1db38d54e3200c" ns2:_="" ns3:_="">
    <xsd:import namespace="9283a415-0e5d-4ad9-aef0-491cf87f0121"/>
    <xsd:import namespace="5b85a756-dc4a-48d5-be61-4b52eea8f7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83a415-0e5d-4ad9-aef0-491cf87f01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b6a8110-3194-4be5-a3e5-df5e997724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18" nillable="true" ma:displayName="Status" ma:description="Provide an update on this resource" ma:format="Dropdown" ma:internalName="Statu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85a756-dc4a-48d5-be61-4b52eea8f7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0619d9d-eb46-4cf3-acea-b969bcbca9bf}" ma:internalName="TaxCatchAll" ma:showField="CatchAllData" ma:web="5b85a756-dc4a-48d5-be61-4b52eea8f7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9283a415-0e5d-4ad9-aef0-491cf87f0121" xsi:nil="true"/>
    <lcf76f155ced4ddcb4097134ff3c332f xmlns="9283a415-0e5d-4ad9-aef0-491cf87f0121">
      <Terms xmlns="http://schemas.microsoft.com/office/infopath/2007/PartnerControls"/>
    </lcf76f155ced4ddcb4097134ff3c332f>
    <TaxCatchAll xmlns="5b85a756-dc4a-48d5-be61-4b52eea8f75d" xsi:nil="true"/>
  </documentManagement>
</p:properties>
</file>

<file path=customXml/itemProps1.xml><?xml version="1.0" encoding="utf-8"?>
<ds:datastoreItem xmlns:ds="http://schemas.openxmlformats.org/officeDocument/2006/customXml" ds:itemID="{E6743B64-F888-490B-A4EA-B3F3ECBD53A7}"/>
</file>

<file path=customXml/itemProps2.xml><?xml version="1.0" encoding="utf-8"?>
<ds:datastoreItem xmlns:ds="http://schemas.openxmlformats.org/officeDocument/2006/customXml" ds:itemID="{796C2356-415D-4F06-BA55-71ACB4A6BE2E}"/>
</file>

<file path=customXml/itemProps3.xml><?xml version="1.0" encoding="utf-8"?>
<ds:datastoreItem xmlns:ds="http://schemas.openxmlformats.org/officeDocument/2006/customXml" ds:itemID="{F4CFCAA5-7C2D-4E86-B382-B34D0FBCB951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Wrankmore</dc:creator>
  <cp:lastModifiedBy>Peter Wrankmore</cp:lastModifiedBy>
  <cp:revision>1</cp:revision>
  <dcterms:created xsi:type="dcterms:W3CDTF">2026-08-13T01:17:29Z</dcterms:created>
  <dcterms:modified xsi:type="dcterms:W3CDTF">2026-08-13T01:19:42Z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E822097F-BC24-42B9-AC9D-7B0E3CDE17B6</vt:lpwstr>
  </property>
  <property fmtid="{D5CDD505-2E9C-101B-9397-08002B2CF9AE}" pid="3" name="ArticulatePath">
    <vt:lpwstr>Presentation1</vt:lpwstr>
  </property>
  <property fmtid="{D5CDD505-2E9C-101B-9397-08002B2CF9AE}" pid="4" name="ContentTypeId">
    <vt:lpwstr>0x0101006F8247BF8FEE7F439A052174FE4C43A8</vt:lpwstr>
  </property>
</Properties>
</file>