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58FD16-D242-4FF3-D99E-CDB9E87A8C25}" v="2" dt="2026-07-16T06:20:09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2" d="100"/>
          <a:sy n="102" d="100"/>
        </p:scale>
        <p:origin x="1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praestiin" userId="S::juliepraestiin_gmail.com#ext#@spdadventist.onmicrosoft.com::c63f1375-f99b-403e-bb7c-c40342b807da" providerId="AD" clId="Web-{D658FD16-D242-4FF3-D99E-CDB9E87A8C25}"/>
    <pc:docChg chg="delSld">
      <pc:chgData name="juliepraestiin" userId="S::juliepraestiin_gmail.com#ext#@spdadventist.onmicrosoft.com::c63f1375-f99b-403e-bb7c-c40342b807da" providerId="AD" clId="Web-{D658FD16-D242-4FF3-D99E-CDB9E87A8C25}" dt="2026-07-16T06:20:09.518" v="1"/>
      <pc:docMkLst>
        <pc:docMk/>
      </pc:docMkLst>
      <pc:sldChg chg="del">
        <pc:chgData name="juliepraestiin" userId="S::juliepraestiin_gmail.com#ext#@spdadventist.onmicrosoft.com::c63f1375-f99b-403e-bb7c-c40342b807da" providerId="AD" clId="Web-{D658FD16-D242-4FF3-D99E-CDB9E87A8C25}" dt="2026-07-16T06:20:08.611" v="0"/>
        <pc:sldMkLst>
          <pc:docMk/>
          <pc:sldMk cId="1938034110" sldId="256"/>
        </pc:sldMkLst>
      </pc:sldChg>
      <pc:sldChg chg="del">
        <pc:chgData name="juliepraestiin" userId="S::juliepraestiin_gmail.com#ext#@spdadventist.onmicrosoft.com::c63f1375-f99b-403e-bb7c-c40342b807da" providerId="AD" clId="Web-{D658FD16-D242-4FF3-D99E-CDB9E87A8C25}" dt="2026-07-16T06:20:09.518" v="1"/>
        <pc:sldMkLst>
          <pc:docMk/>
          <pc:sldMk cId="1465760865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12E01-178E-A28E-ED22-E6FCD4BDA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A9165-8C3A-5E65-EE61-B2FF4A5B6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E1F07-EA7B-7174-40DC-E4654DD8D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43671-6B93-62B8-34E5-328C7CEA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24CC0-8D95-B844-FA57-3295F3D94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44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A00EF-0975-478F-9F38-3B47A6C03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7E1ED1-3BA8-6E5F-EEE3-C602FCEB9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81D71-2D4D-392B-4AF1-1C0AADDC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1D399-7D1B-91D1-3FB7-8A00800ED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B6E82-886A-2329-CB3F-1570FE9E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8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7DC08-99F3-24C6-425C-F5701A8DA6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2B5D1-14EE-EC7E-B983-ED0B81EA6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8F4034-11DB-D4E7-2B6D-4954FC97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D3C45-BFE5-5846-3433-D222D6B8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5DCF6-825F-29F0-CF81-3F71CA040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D98D-A002-9600-92F6-E08632AE8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AAEFC-346D-B05E-BEEA-9081B8A96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A84CE-DA20-4975-7A8F-E9C7D4891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EE5C8-6206-E332-7B6B-5E73A281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301DC-2902-EDD1-3A45-182C2A801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3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BA55D-42B6-BCAA-AEB4-4EF92A57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4DD95-BFD7-E4E1-09A0-28A91607F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4F598-F033-30F5-7B79-EB1D26252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3F06E-AD86-805D-6416-69E593438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617BF-8E4F-A0AF-8AD4-BE146142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4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ED0D1-D60E-11B6-B76B-174272D2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A4E8F-6F6C-7EA6-02DA-09EF4B0EF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4F8227-DC1C-3B59-A972-D59C47F5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61253-2C17-97D4-65FA-F8804C5E4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71C91-ED70-8BFA-4B10-C5633D7E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F49D2C-115C-4771-0858-256E130E3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4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D3287-E69E-D816-6B5F-44025C2EB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92DA5B-F1F0-8398-4A24-6DEFB07CD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2BF0D-ED9F-FEE1-960E-7061C98F0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7435A8-60AF-B7B9-BF0D-45F8FD278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F4E644-6132-4F79-02A5-2CD434F248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645DFF-C156-1C08-B393-30D5E3B2D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5DB6B-E2C9-075B-814A-9FB560461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CA85FD-A94E-C4FD-99BC-04A186B23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0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38A7E-964C-2386-56AB-97E9FC07A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48BCDA-91C9-70CD-35B6-715740459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55E33B-E63C-476B-792C-2BEE65041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441DB-3EA2-4468-1D55-0B5FC926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6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E861A4-500E-0661-8B74-E1DA16831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CE4EEF-A892-B66D-4D51-D189B4AA4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19FA7-0796-FADC-7FF7-C1C7BEB3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4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BBAE-0335-D40D-267C-815FEF4C0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B36E-BF2F-705A-ACC3-C1ACC7BFC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B42CA8-9A14-CCBA-B1E6-ABE3EA8BB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846653-839A-EB61-947A-CB5955C6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7CE28-76F7-D5DE-DE06-4AE84C250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60B313-ADB3-A37D-CFCD-7D0041D70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444C-0CBF-426A-8E5F-17DA7F6B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6AF968-7711-5AE4-A796-E0A7A2E02E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01D3F-4890-97B4-0C3B-9D5583457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E42F3-0EA8-A90A-FF3D-4C1475D91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445B3-3376-C3A7-F48D-6C9B5BB94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8728D-2EDB-CFFF-304F-2492CCBA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4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DD486A-4D3A-9AE4-B3AE-7E1B9910A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AAC60C-3242-2E61-6186-99B740309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23C92-F7CE-540F-2FAE-48E8C230AC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C2B9D0-158D-C748-BBD9-F7917A35660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4AE5-000D-761D-F56F-17CCDE492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92112-383E-98FC-FE8F-81EE9802C5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A1CBC4-A176-9D43-B552-688EDE415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4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D83B78-1BAA-9945-8887-93ED9A1BE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796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07F74C-C7E7-0F9A-9D9E-6B47DE797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803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247BF8FEE7F439A052174FE4C43A8" ma:contentTypeVersion="12" ma:contentTypeDescription="Create a new document." ma:contentTypeScope="" ma:versionID="91fb5148be5597a8f5ffbd91f142f0ff">
  <xsd:schema xmlns:xsd="http://www.w3.org/2001/XMLSchema" xmlns:xs="http://www.w3.org/2001/XMLSchema" xmlns:p="http://schemas.microsoft.com/office/2006/metadata/properties" xmlns:ns2="9283a415-0e5d-4ad9-aef0-491cf87f0121" xmlns:ns3="5b85a756-dc4a-48d5-be61-4b52eea8f75d" targetNamespace="http://schemas.microsoft.com/office/2006/metadata/properties" ma:root="true" ma:fieldsID="b0816b2fe3021d14fa1db38d54e3200c" ns2:_="" ns3:_="">
    <xsd:import namespace="9283a415-0e5d-4ad9-aef0-491cf87f0121"/>
    <xsd:import namespace="5b85a756-dc4a-48d5-be61-4b52eea8f7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83a415-0e5d-4ad9-aef0-491cf87f01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b6a8110-3194-4be5-a3e5-df5e99772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18" nillable="true" ma:displayName="Status" ma:description="Provide an update on this resource" ma:format="Dropdown" ma:internalName="Statu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85a756-dc4a-48d5-be61-4b52eea8f7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0619d9d-eb46-4cf3-acea-b969bcbca9bf}" ma:internalName="TaxCatchAll" ma:showField="CatchAllData" ma:web="5b85a756-dc4a-48d5-be61-4b52eea8f7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9283a415-0e5d-4ad9-aef0-491cf87f0121" xsi:nil="true"/>
    <lcf76f155ced4ddcb4097134ff3c332f xmlns="9283a415-0e5d-4ad9-aef0-491cf87f0121">
      <Terms xmlns="http://schemas.microsoft.com/office/infopath/2007/PartnerControls"/>
    </lcf76f155ced4ddcb4097134ff3c332f>
    <TaxCatchAll xmlns="5b85a756-dc4a-48d5-be61-4b52eea8f75d" xsi:nil="true"/>
  </documentManagement>
</p:properties>
</file>

<file path=customXml/itemProps1.xml><?xml version="1.0" encoding="utf-8"?>
<ds:datastoreItem xmlns:ds="http://schemas.openxmlformats.org/officeDocument/2006/customXml" ds:itemID="{4A739789-2803-4DB8-AC6D-0C54AF7C86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0DF1040-F781-4E13-923F-3B118FC85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83a415-0e5d-4ad9-aef0-491cf87f0121"/>
    <ds:schemaRef ds:uri="5b85a756-dc4a-48d5-be61-4b52eea8f7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21F3F8-5DEF-4A65-BBEC-E1125097D6BF}">
  <ds:schemaRefs>
    <ds:schemaRef ds:uri="http://schemas.microsoft.com/office/2006/metadata/properties"/>
    <ds:schemaRef ds:uri="http://schemas.microsoft.com/office/infopath/2007/PartnerControls"/>
    <ds:schemaRef ds:uri="9283a415-0e5d-4ad9-aef0-491cf87f0121"/>
    <ds:schemaRef ds:uri="5b85a756-dc4a-48d5-be61-4b52eea8f7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Theodora Pauu</dc:creator>
  <cp:lastModifiedBy>Theodora Pauu</cp:lastModifiedBy>
  <cp:revision>3</cp:revision>
  <dcterms:created xsi:type="dcterms:W3CDTF">2026-07-13T02:08:20Z</dcterms:created>
  <dcterms:modified xsi:type="dcterms:W3CDTF">2026-07-16T06:20:12Z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0x0101006F8247BF8FEE7F439A052174FE4C43A8</vt:lpwstr>
  </property>
  <property fmtid="{D5CDD505-2E9C-101B-9397-08002B2CF9AE}" pid="3" name="MediaServiceImageTags">
    <vt:lpwstr/>
  </property>
</Properties>
</file>