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2D41C2-2C85-8C4F-8F13-92FE687848FB}" v="2" dt="2025-08-29T00:58:16.8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51"/>
    <p:restoredTop sz="96327"/>
  </p:normalViewPr>
  <p:slideViewPr>
    <p:cSldViewPr snapToGrid="0">
      <p:cViewPr varScale="1">
        <p:scale>
          <a:sx n="137" d="100"/>
          <a:sy n="137" d="100"/>
        </p:scale>
        <p:origin x="107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9A356-DD06-0598-DD65-ADDCBA7AFB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873E74-DA9F-4627-5417-383C9658E2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EC3B7E-8F71-F968-31D3-93BAF2E21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AF3F67-E35F-13CB-5FD4-9ED958809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4BFAE5-B0D8-FB86-06EB-0D89C5E40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466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A33C33-065E-49F7-7B78-75F8E0145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7EC7F7-D7C4-75B3-6E87-FFDD1D8A42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DC0013-1C06-408F-DFC3-B009C13A2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575901-4640-004D-F592-83A065405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BB4BD0-222C-2C0F-EF4A-24A0A9A61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113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F6DD30-DE96-174D-5880-A26EAD9E05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F224D3-2127-5CAF-2F4F-0A18F0C2A3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ECAF10-8ECD-73EB-05CA-0254B888D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08BB84-8829-ECE0-0E86-D9A8C4470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C7ABE9-E5BE-BE42-ED7C-F020204C0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971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372AD-C772-DD22-7151-69C137B22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90E7B2-1C70-BC47-C1BD-DE88872883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C88B85-79F6-0630-C32E-AB16FE9A8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AC8216-5A42-7AD4-957F-AC46DA0B4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281C40-B4FC-9121-81A9-2D20635EE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140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DFEC62-334C-1FAC-8DEA-34B2FA8FB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1D551A-89C5-9F39-3F4D-FAF6B99E44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302AE4-3247-0DE1-981D-40D3F0191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3EDD4D-1273-4613-B0A0-78C468F70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CB4C9-EF9C-FC1C-AE5C-34B157812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22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1C962-A168-663F-8B18-448F863B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D69902-9290-34DF-EB9A-FED687ADD2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B0596C-B5D2-8304-0B1A-48BD066757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558F71-8E82-33E9-8491-95F03C9EE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163529-6EF5-BD8A-BFA5-5F6B65DAC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D7DA85-BE9E-A501-DD15-383B26B1A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903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79B24-D76B-1EEA-3846-E5D775324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61AC97-A187-5B3F-4768-73756CC6D0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C2EE43-0503-0A38-A625-58B15CDFE3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ED02A4-D0C0-F1A2-ED9B-635D7FEEC8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C120EA-360A-0565-A366-317431013E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39CAED-A23F-F4AE-CF56-0DF087FCE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387F601-EF43-DA8B-18DD-019C44522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042D650-558B-F030-FECE-941CC1F02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96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DB23B-43C8-DA9F-2F08-C3FBEFFC9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DA93754-9B1B-158C-67A1-7CC54FB8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252457-CBF6-3464-A32D-C57592D6C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C25FDE-3FC4-7CD5-5DAF-67D55971A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61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F52533-738F-5DFF-B897-60BBDB769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B9BBBE-6F30-0B44-C744-EFCFDEA0A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5C492B-1BF6-CED9-8AF3-6CD89CEE7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6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1BFF3-89D1-0C02-8FBF-5C45B6D802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4A7B18-6396-11D1-1080-401D426EE1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975AAF-12F2-388F-6B11-21A4620C43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37D05A-BAFA-69D0-7D5F-EB9CC23E0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781C57-8371-2AE4-E8DA-2277F6118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CD8269-50A3-0EC7-F84C-F5D0442D5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350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630C69-1A70-F3C5-9536-AA7DB9850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FE7B8C-A9DD-4489-8837-C3AC88A952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636105-AB2F-2A52-4B28-B1C8991107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CE8E78-1FBA-9BD5-05E7-A4D97BF32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2FBA79-6EA3-A959-64C1-A541E6692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AB7087-9FA5-D961-5B30-17519DF31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846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F80380-890B-4FF1-538D-5F02D2BFC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8E6193-3EED-241C-EF59-99E399B800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7EC60D-D7BD-070C-53D8-B9580188D3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EECFDA-B222-E349-AE2D-EBFE678145B3}" type="datetimeFigureOut">
              <a:rPr lang="en-US" smtClean="0"/>
              <a:t>8/29/25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264668-9253-A78E-B875-32B643AB5D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2138E6-C3CD-5159-26D6-76087343D1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C184EA-D7E3-6E46-BC4E-C4FD1D7B24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06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oster for children's safety&#10;&#10;Description automatically generated with medium confidence">
            <a:extLst>
              <a:ext uri="{FF2B5EF4-FFF2-40B4-BE49-F238E27FC236}">
                <a16:creationId xmlns:a16="http://schemas.microsoft.com/office/drawing/2014/main" id="{8DD66DB5-BDB8-6067-8B58-E70CEF2507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97DA2CC-069D-2793-9F80-4D65430AD3A0}"/>
              </a:ext>
            </a:extLst>
          </p:cNvPr>
          <p:cNvSpPr txBox="1"/>
          <p:nvPr/>
        </p:nvSpPr>
        <p:spPr>
          <a:xfrm>
            <a:off x="8654143" y="5090400"/>
            <a:ext cx="2666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B70000"/>
                </a:solidFill>
              </a:rPr>
              <a:t>&lt;insert name&gt;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8516241-FB31-D604-D4F8-4261C417F977}"/>
              </a:ext>
            </a:extLst>
          </p:cNvPr>
          <p:cNvSpPr txBox="1"/>
          <p:nvPr/>
        </p:nvSpPr>
        <p:spPr>
          <a:xfrm>
            <a:off x="8654143" y="5724000"/>
            <a:ext cx="2666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B70000"/>
                </a:solidFill>
              </a:rPr>
              <a:t>&lt;insert name&gt;</a:t>
            </a:r>
          </a:p>
        </p:txBody>
      </p:sp>
    </p:spTree>
    <p:extLst>
      <p:ext uri="{BB962C8B-B14F-4D97-AF65-F5344CB8AC3E}">
        <p14:creationId xmlns:p14="http://schemas.microsoft.com/office/powerpoint/2010/main" val="9128377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B2FE50432C954E9FC6A1AE4D07CB67" ma:contentTypeVersion="13" ma:contentTypeDescription="Create a new document." ma:contentTypeScope="" ma:versionID="510819a5ef53b8ab3914686c35c39109">
  <xsd:schema xmlns:xsd="http://www.w3.org/2001/XMLSchema" xmlns:xs="http://www.w3.org/2001/XMLSchema" xmlns:p="http://schemas.microsoft.com/office/2006/metadata/properties" xmlns:ns2="543fc71b-3d01-4cc3-a4ee-ed9458615f45" xmlns:ns3="c1490e0d-b1d5-43f5-8c68-e2e7a06e1812" targetNamespace="http://schemas.microsoft.com/office/2006/metadata/properties" ma:root="true" ma:fieldsID="7efadb464c945ce4386eeedc5334ce2e" ns2:_="" ns3:_="">
    <xsd:import namespace="543fc71b-3d01-4cc3-a4ee-ed9458615f45"/>
    <xsd:import namespace="c1490e0d-b1d5-43f5-8c68-e2e7a06e181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3fc71b-3d01-4cc3-a4ee-ed9458615f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4b6a8110-3194-4be5-a3e5-df5e9977240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490e0d-b1d5-43f5-8c68-e2e7a06e1812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36562a7b-a09a-4160-bcd5-20f10bc53832}" ma:internalName="TaxCatchAll" ma:showField="CatchAllData" ma:web="c1490e0d-b1d5-43f5-8c68-e2e7a06e181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43fc71b-3d01-4cc3-a4ee-ed9458615f45">
      <Terms xmlns="http://schemas.microsoft.com/office/infopath/2007/PartnerControls"/>
    </lcf76f155ced4ddcb4097134ff3c332f>
    <TaxCatchAll xmlns="c1490e0d-b1d5-43f5-8c68-e2e7a06e1812" xsi:nil="true"/>
  </documentManagement>
</p:properties>
</file>

<file path=customXml/itemProps1.xml><?xml version="1.0" encoding="utf-8"?>
<ds:datastoreItem xmlns:ds="http://schemas.openxmlformats.org/officeDocument/2006/customXml" ds:itemID="{D58393E3-0282-46A8-B803-F2D6B3274796}"/>
</file>

<file path=customXml/itemProps2.xml><?xml version="1.0" encoding="utf-8"?>
<ds:datastoreItem xmlns:ds="http://schemas.openxmlformats.org/officeDocument/2006/customXml" ds:itemID="{77A48BE8-542F-409E-B559-C356A802987B}"/>
</file>

<file path=customXml/itemProps3.xml><?xml version="1.0" encoding="utf-8"?>
<ds:datastoreItem xmlns:ds="http://schemas.openxmlformats.org/officeDocument/2006/customXml" ds:itemID="{C67161F2-DDAC-414D-A27B-AF5BA72744A4}"/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8</Words>
  <Application>Microsoft Macintosh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Melanie Timms (S)</dc:creator>
  <cp:lastModifiedBy>Melanie Timms (S)</cp:lastModifiedBy>
  <cp:revision>2</cp:revision>
  <dcterms:created xsi:type="dcterms:W3CDTF">2025-08-28T23:51:23Z</dcterms:created>
  <dcterms:modified xsi:type="dcterms:W3CDTF">2025-08-29T00:58:23Z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0x01010035B2FE50432C954E9FC6A1AE4D07CB67</vt:lpwstr>
  </property>
</Properties>
</file>