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77B3D1-A5F3-4C47-BE94-90970C496EB3}" v="2" dt="2025-08-29T00:56:37.4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40"/>
    <p:restoredTop sz="96327"/>
  </p:normalViewPr>
  <p:slideViewPr>
    <p:cSldViewPr snapToGrid="0">
      <p:cViewPr varScale="1">
        <p:scale>
          <a:sx n="137" d="100"/>
          <a:sy n="137" d="100"/>
        </p:scale>
        <p:origin x="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A356-DD06-0598-DD65-ADDCBA7A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73E74-DA9F-4627-5417-383C9658E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C3B7E-8F71-F968-31D3-93BAF2E2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F3F67-E35F-13CB-5FD4-9ED95880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FAE5-B0D8-FB86-06EB-0D89C5E4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6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C33-065E-49F7-7B78-75F8E014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EC7F7-D7C4-75B3-6E87-FFDD1D8A4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C0013-1C06-408F-DFC3-B009C13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75901-4640-004D-F592-83A06540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4BD0-222C-2C0F-EF4A-24A0A9A6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F6DD30-DE96-174D-5880-A26EAD9E0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224D3-2127-5CAF-2F4F-0A18F0C2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AF10-8ECD-73EB-05CA-0254B888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BB84-8829-ECE0-0E86-D9A8C447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7ABE9-E5BE-BE42-ED7C-F020204C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72AD-C772-DD22-7151-69C137B2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E7B2-1C70-BC47-C1BD-DE8887288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88B85-79F6-0630-C32E-AB16FE9A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C8216-5A42-7AD4-957F-AC46DA0B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81C40-B4FC-9121-81A9-2D20635E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4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EC62-334C-1FAC-8DEA-34B2FA8F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D551A-89C5-9F39-3F4D-FAF6B99E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2AE4-3247-0DE1-981D-40D3F019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EDD4D-1273-4613-B0A0-78C468F7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CB4C9-EF9C-FC1C-AE5C-34B15781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C962-A168-663F-8B18-448F863B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9902-9290-34DF-EB9A-FED687ADD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0596C-B5D2-8304-0B1A-48BD06675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58F71-8E82-33E9-8491-95F03C9E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63529-6EF5-BD8A-BFA5-5F6B65DA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7DA85-BE9E-A501-DD15-383B26B1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9B24-D76B-1EEA-3846-E5D77532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1AC97-A187-5B3F-4768-73756CC6D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2EE43-0503-0A38-A625-58B15CDF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D02A4-D0C0-F1A2-ED9B-635D7FEE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120EA-360A-0565-A366-317431013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9CAED-A23F-F4AE-CF56-0DF087FC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7F601-EF43-DA8B-18DD-019C445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2D650-558B-F030-FECE-941CC1F0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B23B-43C8-DA9F-2F08-C3FBEFFC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93754-9B1B-158C-67A1-7CC54FB8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52457-CBF6-3464-A32D-C57592D6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25FDE-3FC4-7CD5-5DAF-67D55971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6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F52533-738F-5DFF-B897-60BBDB76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9BBBE-6F30-0B44-C744-EFCFDEA0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492B-1BF6-CED9-8AF3-6CD89CEE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1BFF3-89D1-0C02-8FBF-5C45B6D80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7B18-6396-11D1-1080-401D426EE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75AAF-12F2-388F-6B11-21A4620C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7D05A-BAFA-69D0-7D5F-EB9CC23E0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81C57-8371-2AE4-E8DA-2277F611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D8269-50A3-0EC7-F84C-F5D0442D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5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C69-1A70-F3C5-9536-AA7DB985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E7B8C-A9DD-4489-8837-C3AC88A95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36105-AB2F-2A52-4B28-B1C899110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8E78-1FBA-9BD5-05E7-A4D97BF3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FBA79-6EA3-A959-64C1-A541E66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B7087-9FA5-D961-5B30-17519DF3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4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80380-890B-4FF1-538D-5F02D2BF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E6193-3EED-241C-EF59-99E399B8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EC60D-D7BD-070C-53D8-B9580188D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668-9253-A78E-B875-32B643AB5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38E6-C3CD-5159-26D6-76087343D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6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two children reading a book&#10;&#10;Description automatically generated">
            <a:extLst>
              <a:ext uri="{FF2B5EF4-FFF2-40B4-BE49-F238E27FC236}">
                <a16:creationId xmlns:a16="http://schemas.microsoft.com/office/drawing/2014/main" id="{1A90243B-B0CA-656C-7824-35C0B5C1B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DA2CC-069D-2793-9F80-4D65430AD3A0}"/>
              </a:ext>
            </a:extLst>
          </p:cNvPr>
          <p:cNvSpPr txBox="1"/>
          <p:nvPr/>
        </p:nvSpPr>
        <p:spPr>
          <a:xfrm>
            <a:off x="8654143" y="50904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16241-FB31-D604-D4F8-4261C417F977}"/>
              </a:ext>
            </a:extLst>
          </p:cNvPr>
          <p:cNvSpPr txBox="1"/>
          <p:nvPr/>
        </p:nvSpPr>
        <p:spPr>
          <a:xfrm>
            <a:off x="8654143" y="57240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</p:spTree>
    <p:extLst>
      <p:ext uri="{BB962C8B-B14F-4D97-AF65-F5344CB8AC3E}">
        <p14:creationId xmlns:p14="http://schemas.microsoft.com/office/powerpoint/2010/main" val="91283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B2FE50432C954E9FC6A1AE4D07CB67" ma:contentTypeVersion="13" ma:contentTypeDescription="Create a new document." ma:contentTypeScope="" ma:versionID="510819a5ef53b8ab3914686c35c39109">
  <xsd:schema xmlns:xsd="http://www.w3.org/2001/XMLSchema" xmlns:xs="http://www.w3.org/2001/XMLSchema" xmlns:p="http://schemas.microsoft.com/office/2006/metadata/properties" xmlns:ns2="543fc71b-3d01-4cc3-a4ee-ed9458615f45" xmlns:ns3="c1490e0d-b1d5-43f5-8c68-e2e7a06e1812" targetNamespace="http://schemas.microsoft.com/office/2006/metadata/properties" ma:root="true" ma:fieldsID="7efadb464c945ce4386eeedc5334ce2e" ns2:_="" ns3:_="">
    <xsd:import namespace="543fc71b-3d01-4cc3-a4ee-ed9458615f45"/>
    <xsd:import namespace="c1490e0d-b1d5-43f5-8c68-e2e7a06e1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fc71b-3d01-4cc3-a4ee-ed9458615f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0e0d-b1d5-43f5-8c68-e2e7a06e181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6562a7b-a09a-4160-bcd5-20f10bc53832}" ma:internalName="TaxCatchAll" ma:showField="CatchAllData" ma:web="c1490e0d-b1d5-43f5-8c68-e2e7a06e1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3fc71b-3d01-4cc3-a4ee-ed9458615f45">
      <Terms xmlns="http://schemas.microsoft.com/office/infopath/2007/PartnerControls"/>
    </lcf76f155ced4ddcb4097134ff3c332f>
    <TaxCatchAll xmlns="c1490e0d-b1d5-43f5-8c68-e2e7a06e1812" xsi:nil="true"/>
  </documentManagement>
</p:properties>
</file>

<file path=customXml/itemProps1.xml><?xml version="1.0" encoding="utf-8"?>
<ds:datastoreItem xmlns:ds="http://schemas.openxmlformats.org/officeDocument/2006/customXml" ds:itemID="{11099E40-314A-4B1C-A7AF-818E86F652F8}"/>
</file>

<file path=customXml/itemProps2.xml><?xml version="1.0" encoding="utf-8"?>
<ds:datastoreItem xmlns:ds="http://schemas.openxmlformats.org/officeDocument/2006/customXml" ds:itemID="{1ECD93A6-195C-4470-81CE-05484728ECD3}"/>
</file>

<file path=customXml/itemProps3.xml><?xml version="1.0" encoding="utf-8"?>
<ds:datastoreItem xmlns:ds="http://schemas.openxmlformats.org/officeDocument/2006/customXml" ds:itemID="{20566FDA-2ACC-4AD3-A47F-5DB23E7AF8AE}"/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Timms (S)</dc:creator>
  <cp:lastModifiedBy>Melanie Timms (S)</cp:lastModifiedBy>
  <cp:revision>2</cp:revision>
  <dcterms:created xsi:type="dcterms:W3CDTF">2025-08-28T23:51:23Z</dcterms:created>
  <dcterms:modified xsi:type="dcterms:W3CDTF">2025-08-29T00:56:48Z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0x01010035B2FE50432C954E9FC6A1AE4D07CB67</vt:lpwstr>
  </property>
</Properties>
</file>